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FF8767F-2FCB-4E37-912A-57C6B971D5B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0CEA310-7979-443F-B728-4CF2A343D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4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767F-2FCB-4E37-912A-57C6B971D5B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A310-7979-443F-B728-4CF2A343D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3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767F-2FCB-4E37-912A-57C6B971D5B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A310-7979-443F-B728-4CF2A343D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8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767F-2FCB-4E37-912A-57C6B971D5B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A310-7979-443F-B728-4CF2A343D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6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767F-2FCB-4E37-912A-57C6B971D5B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A310-7979-443F-B728-4CF2A343D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767F-2FCB-4E37-912A-57C6B971D5B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A310-7979-443F-B728-4CF2A343D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5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767F-2FCB-4E37-912A-57C6B971D5B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A310-7979-443F-B728-4CF2A343D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3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767F-2FCB-4E37-912A-57C6B971D5B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A310-7979-443F-B728-4CF2A343D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3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767F-2FCB-4E37-912A-57C6B971D5B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A310-7979-443F-B728-4CF2A343D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767F-2FCB-4E37-912A-57C6B971D5B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0CEA310-7979-443F-B728-4CF2A343D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2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FF8767F-2FCB-4E37-912A-57C6B971D5B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0CEA310-7979-443F-B728-4CF2A343D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63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FF8767F-2FCB-4E37-912A-57C6B971D5B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0CEA310-7979-443F-B728-4CF2A343D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2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b="0" i="0" u="none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b="0" i="0" u="none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881" y="1763997"/>
            <a:ext cx="10782300" cy="3352800"/>
          </a:xfrm>
        </p:spPr>
        <p:txBody>
          <a:bodyPr/>
          <a:lstStyle/>
          <a:p>
            <a:r>
              <a:rPr lang="en-US" dirty="0" smtClean="0"/>
              <a:t>Unit 1: CHARACTERISTICS </a:t>
            </a:r>
            <a:br>
              <a:rPr lang="en-US" dirty="0" smtClean="0"/>
            </a:br>
            <a:r>
              <a:rPr lang="en-US" dirty="0" smtClean="0"/>
              <a:t>OF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16663" y="5867833"/>
            <a:ext cx="9228201" cy="1645920"/>
          </a:xfrm>
        </p:spPr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106" y="3958350"/>
            <a:ext cx="2151529" cy="19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2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78" y="5518890"/>
            <a:ext cx="11440991" cy="1658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 the </a:t>
            </a:r>
            <a:r>
              <a:rPr lang="en-US" dirty="0"/>
              <a:t>characteristics that all living things share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13" y="569011"/>
            <a:ext cx="10299371" cy="544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By the end of this unit you will be able </a:t>
            </a:r>
            <a:r>
              <a:rPr lang="en-US" sz="4400" dirty="0" smtClean="0"/>
              <a:t>to…</a:t>
            </a:r>
            <a:endParaRPr lang="en-US" sz="4400" dirty="0"/>
          </a:p>
        </p:txBody>
      </p:sp>
      <p:pic>
        <p:nvPicPr>
          <p:cNvPr id="2050" name="Picture 2" descr="Image result for slime mould ma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51" y="2078413"/>
            <a:ext cx="4194024" cy="31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112311"/>
            <a:ext cx="4081910" cy="311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8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226971"/>
            <a:ext cx="10772775" cy="1658198"/>
          </a:xfrm>
        </p:spPr>
        <p:txBody>
          <a:bodyPr>
            <a:normAutofit/>
          </a:bodyPr>
          <a:lstStyle/>
          <a:p>
            <a:r>
              <a:rPr lang="en-US" dirty="0" smtClean="0"/>
              <a:t>Compare the different methods organisms use to perform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sexual vs asexual reproduction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951" y="1749669"/>
            <a:ext cx="5873434" cy="49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4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icrosc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54" y="1786992"/>
            <a:ext cx="2848707" cy="49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a microscope and calculate the size of the specimen being 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246360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04" name="Picture 8" descr="Image result for protists under micr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16" y="2484407"/>
            <a:ext cx="4057068" cy="405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7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the parts of a cell and describe their function</a:t>
            </a:r>
            <a:endParaRPr lang="en-US" dirty="0"/>
          </a:p>
        </p:txBody>
      </p:sp>
      <p:pic>
        <p:nvPicPr>
          <p:cNvPr id="5122" name="Picture 2" descr="Image result for animal cell microsco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406" y="1949816"/>
            <a:ext cx="4678410" cy="47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95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75559"/>
            <a:ext cx="10772775" cy="906573"/>
          </a:xfrm>
        </p:spPr>
        <p:txBody>
          <a:bodyPr/>
          <a:lstStyle/>
          <a:p>
            <a:r>
              <a:rPr lang="en-US" dirty="0" smtClean="0"/>
              <a:t>Contrast cells of differing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Image result for hela ce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1" y="982133"/>
            <a:ext cx="7540451" cy="565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7502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nit 1: CHARACTERISTICS  OF LIFE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List the characteristics that all living things share 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Compare the different methods organisms use to perform life functions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Use a microscope and calculate the size of the specimen being viewed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Identify the parts of a cell and describe their function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Contrast cells of differing types&amp;quot;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176</TotalTime>
  <Words>63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 Light</vt:lpstr>
      <vt:lpstr>Metropolitan</vt:lpstr>
      <vt:lpstr>Unit 1: CHARACTERISTICS  OF LIFE</vt:lpstr>
      <vt:lpstr>List the characteristics that all living things share </vt:lpstr>
      <vt:lpstr>Compare the different methods organisms use to perform life functions</vt:lpstr>
      <vt:lpstr>Use a microscope and calculate the size of the specimen being viewed</vt:lpstr>
      <vt:lpstr>Identify the parts of a cell and describe their function</vt:lpstr>
      <vt:lpstr>Contrast cells of differing types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LIFE</dc:title>
  <dc:creator>Teacher</dc:creator>
  <cp:lastModifiedBy>Dayna Margetts</cp:lastModifiedBy>
  <cp:revision>6</cp:revision>
  <dcterms:created xsi:type="dcterms:W3CDTF">2017-01-25T20:40:34Z</dcterms:created>
  <dcterms:modified xsi:type="dcterms:W3CDTF">2018-09-04T21:06:42Z</dcterms:modified>
</cp:coreProperties>
</file>